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6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D0B990-63F6-4867-9B43-D8447FC109F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17BB89-5CE6-4A5D-8E69-A8CD631C0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B%D1%8C%D1%82%D0%B5%D1%80%D0%BD%D0%B0%D1%82%D0%B8%D0%B2%D0%BD%D0%BE%D0%B5_%D1%83%D1%80%D0%B5%D0%B3%D1%83%D0%BB%D0%B8%D1%80%D0%BE%D0%B2%D0%B0%D0%BD%D0%B8%D0%B5_%D1%81%D0%BF%D0%BE%D1%80%D0%BE%D0%B2" TargetMode="External"/><Relationship Id="rId2" Type="http://schemas.openxmlformats.org/officeDocument/2006/relationships/hyperlink" Target="https://ru.wikipedia.org/wiki/%D0%9F%D1%80%D0%B0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D%D0%B3%D0%BB%D0%B8%D0%B9%D1%81%D0%BA%D0%B8%D0%B9_%D1%8F%D0%B7%D1%8B%D0%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571480"/>
            <a:ext cx="4929222" cy="228601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Медиация </a:t>
            </a:r>
            <a:br>
              <a:rPr lang="ru-RU" sz="4400" dirty="0" smtClean="0">
                <a:solidFill>
                  <a:srgbClr val="00B050"/>
                </a:solidFill>
              </a:rPr>
            </a:br>
            <a:r>
              <a:rPr lang="ru-RU" sz="4400" dirty="0" smtClean="0">
                <a:solidFill>
                  <a:srgbClr val="00B050"/>
                </a:solidFill>
              </a:rPr>
              <a:t>в образовании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МБОУ СОШ № 2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имени Героя Советского Союза Н. И. </a:t>
            </a:r>
            <a:r>
              <a:rPr lang="ru-RU" dirty="0" err="1" smtClean="0">
                <a:solidFill>
                  <a:schemeClr val="tx1"/>
                </a:solidFill>
              </a:rPr>
              <a:t>Бореева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Моршанска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медиация\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3214678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Что такое медиация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600200"/>
            <a:ext cx="7067576" cy="487375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Медиа́ция</a:t>
            </a:r>
            <a:r>
              <a:rPr lang="ru-RU" dirty="0" smtClean="0"/>
              <a:t>, в </a:t>
            </a:r>
            <a:r>
              <a:rPr lang="ru-RU" dirty="0" smtClean="0">
                <a:hlinkClick r:id="rId2" tooltip="Право"/>
              </a:rPr>
              <a:t>праве</a:t>
            </a:r>
            <a:r>
              <a:rPr lang="ru-RU" dirty="0" smtClean="0"/>
              <a:t> — одна из технологий </a:t>
            </a:r>
            <a:r>
              <a:rPr lang="ru-RU" dirty="0" smtClean="0">
                <a:hlinkClick r:id="rId3" tooltip="Альтернативное урегулирование споров"/>
              </a:rPr>
              <a:t>альтернативного урегулирования споров</a:t>
            </a:r>
            <a:r>
              <a:rPr lang="ru-RU" dirty="0" smtClean="0"/>
              <a:t> (</a:t>
            </a:r>
            <a:r>
              <a:rPr lang="ru-RU" dirty="0" smtClean="0">
                <a:hlinkClick r:id="rId4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alternative</a:t>
            </a:r>
            <a:r>
              <a:rPr lang="ru-RU" i="1" dirty="0" smtClean="0"/>
              <a:t> </a:t>
            </a:r>
            <a:r>
              <a:rPr lang="ru-RU" i="1" dirty="0" err="1" smtClean="0"/>
              <a:t>dispute</a:t>
            </a:r>
            <a:r>
              <a:rPr lang="ru-RU" i="1" dirty="0" smtClean="0"/>
              <a:t> </a:t>
            </a:r>
            <a:r>
              <a:rPr lang="ru-RU" i="1" dirty="0" err="1" smtClean="0"/>
              <a:t>resolution</a:t>
            </a:r>
            <a:r>
              <a:rPr lang="ru-RU" i="1" dirty="0" smtClean="0"/>
              <a:t>, ADR</a:t>
            </a:r>
            <a:r>
              <a:rPr lang="ru-RU" dirty="0" smtClean="0"/>
              <a:t>) с участием третьей нейтральной, беспристрастной, не заинтересованной в данном конфликте стороны 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разрешения. </a:t>
            </a:r>
          </a:p>
          <a:p>
            <a:pPr algn="r">
              <a:buNone/>
            </a:pPr>
            <a:r>
              <a:rPr lang="ru-RU" dirty="0" smtClean="0"/>
              <a:t>/</a:t>
            </a:r>
            <a:r>
              <a:rPr lang="ru-RU" dirty="0" err="1" smtClean="0"/>
              <a:t>Википедия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58579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+mn-lt"/>
              </a:rPr>
              <a:t>Службы школьной медиации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создаются с целью распространения среди несовершеннолетних, родителей и педагогов цивилизованных форм разрешения конфликтов;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оказания помощи в разрешении конфликтных и криминальных ситуаций на основе принципов восстановительной медиации.</a:t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Медиация основывается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на следующих принципах: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7424766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добровольность,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конфиденциальность,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взаимоуважение,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равноправие сторон,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нейтральность и беспристрастность медиатора,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прозрачность процедуры.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7858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Что дает Служба медиации ( примирения)?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Обидчику  (подростку,  совершившему  проступок): 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осознать  причины  своего  поступка  и  его  последствия;</a:t>
            </a:r>
          </a:p>
          <a:p>
            <a:pPr lvl="0"/>
            <a:r>
              <a:rPr lang="ru-RU" dirty="0" smtClean="0"/>
              <a:t>принести извинения;</a:t>
            </a:r>
          </a:p>
          <a:p>
            <a:pPr lvl="0"/>
            <a:r>
              <a:rPr lang="ru-RU" dirty="0" smtClean="0"/>
              <a:t>загладить  причинённый вред; </a:t>
            </a:r>
          </a:p>
          <a:p>
            <a:pPr lvl="0"/>
            <a:r>
              <a:rPr lang="ru-RU" dirty="0" smtClean="0"/>
              <a:t>вернуть к себе  уважение  и  восстановить  важные  отношения,  которые,  возможно, были  нарушены  в  результате случившегося.   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Потерпевшему: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избавиться  от  негативных  переживаний  и  желания  отомстить; убедиться в том, что справедливость  существует</a:t>
            </a:r>
          </a:p>
          <a:p>
            <a:pPr lvl="0"/>
            <a:r>
              <a:rPr lang="ru-RU" dirty="0" smtClean="0"/>
              <a:t>восстановить утраченные отношения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сократить общее количество конфликтных ситуаций, в которые вовлекаются дети, а также их остроту;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повысить эффективность ведения профилактической и коррекционной работы, направленной на снижение проявления асоциального поведения обучающихся;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сократить количество правонарушений, совершаемых несовершеннолетними, в том числе повторных;</a:t>
            </a: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3572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Функционирование служб школьной медиации в образовательной организации позволит: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Цель службы школьной медиации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формирование благополучного, гуманного и безопасного пространства 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Служба примирения </a:t>
            </a:r>
            <a:r>
              <a:rPr lang="ru-RU" b="1" dirty="0" smtClean="0">
                <a:solidFill>
                  <a:srgbClr val="00B050"/>
                </a:solidFill>
              </a:rPr>
              <a:t>– это путь, который учит уважать себя и других,  брать ответственность за свои поступки и за их последствия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rmAutofit/>
          </a:bodyPr>
          <a:lstStyle/>
          <a:p>
            <a:r>
              <a:rPr lang="ru-RU" dirty="0" smtClean="0"/>
              <a:t>- это путь, благодаря которому педагоги и родители осваивают способы и модели конструктивного и взаимоприемлемого взаимодействия, поскольку если разобраться, то цель и у тех и у других одна </a:t>
            </a:r>
            <a:r>
              <a:rPr lang="ru-RU" smtClean="0"/>
              <a:t>– </a:t>
            </a:r>
            <a:r>
              <a:rPr lang="ru-RU" smtClean="0"/>
              <a:t>чтобы </a:t>
            </a:r>
            <a:r>
              <a:rPr lang="ru-RU" dirty="0" smtClean="0"/>
              <a:t>дети хорошо учились, с интересом относились к школе и учебе в целом, радовались сами и радовали своих учителей и родителей.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301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Медиация  в образовании</vt:lpstr>
      <vt:lpstr>Что такое медиация?</vt:lpstr>
      <vt:lpstr>Службы школьной медиации создаются с целью распространения среди несовершеннолетних, родителей и педагогов цивилизованных форм разрешения конфликтов;   оказания помощи в разрешении конфликтных и криминальных ситуаций на основе принципов восстановительной медиации. </vt:lpstr>
      <vt:lpstr>Медиация основывается  на следующих принципах:</vt:lpstr>
      <vt:lpstr>Что дает Служба медиации ( примирения)?</vt:lpstr>
      <vt:lpstr>Функционирование служб школьной медиации в образовательной организации позволит:</vt:lpstr>
      <vt:lpstr>Цель службы школьной медиации </vt:lpstr>
      <vt:lpstr>Служба примирения – это путь, который учит уважать себя и других,  брать ответственность за свои поступки и за их последствия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Медиация  в образовании</dc:title>
  <dc:creator>IK</dc:creator>
  <cp:lastModifiedBy>user</cp:lastModifiedBy>
  <cp:revision>11</cp:revision>
  <dcterms:created xsi:type="dcterms:W3CDTF">2015-10-22T08:53:31Z</dcterms:created>
  <dcterms:modified xsi:type="dcterms:W3CDTF">2015-11-02T09:34:27Z</dcterms:modified>
</cp:coreProperties>
</file>