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5" r:id="rId3"/>
    <p:sldId id="264" r:id="rId4"/>
    <p:sldId id="266" r:id="rId5"/>
    <p:sldId id="273" r:id="rId6"/>
    <p:sldId id="258" r:id="rId7"/>
    <p:sldId id="259" r:id="rId8"/>
    <p:sldId id="271" r:id="rId9"/>
    <p:sldId id="263" r:id="rId10"/>
    <p:sldId id="262" r:id="rId11"/>
    <p:sldId id="267" r:id="rId12"/>
    <p:sldId id="270" r:id="rId13"/>
    <p:sldId id="274" r:id="rId14"/>
    <p:sldId id="275" r:id="rId15"/>
    <p:sldId id="276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58A09-23D7-4CB2-B39C-176ACAE6827A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41CE8-7A47-4A9A-842E-46960EA832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207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1CE8-7A47-4A9A-842E-46960EA8322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1CE8-7A47-4A9A-842E-46960EA8322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220980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BE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ЭФФЕКТИВНОСТЬ РЕАЛИЗАЦИИ</a:t>
            </a:r>
            <a:br>
              <a:rPr lang="ru-RU" sz="3200" b="1" dirty="0" smtClean="0">
                <a:solidFill>
                  <a:srgbClr val="FBE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BE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СОВРЕМЕННЫХ ТЕХНОЛОГИЙ</a:t>
            </a:r>
            <a:br>
              <a:rPr lang="ru-RU" sz="3200" b="1" dirty="0" smtClean="0">
                <a:solidFill>
                  <a:srgbClr val="FBE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BE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РАБОТЕ С НЕСОВЕРШЕННОЛЕТНИМИ</a:t>
            </a:r>
            <a:br>
              <a:rPr lang="ru-RU" sz="3200" b="1" dirty="0" smtClean="0">
                <a:solidFill>
                  <a:srgbClr val="FBE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BE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РИСКА И ТРАНСЛЯЦИЯ</a:t>
            </a:r>
            <a:br>
              <a:rPr lang="ru-RU" sz="3200" b="1" dirty="0" smtClean="0">
                <a:solidFill>
                  <a:srgbClr val="FBE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BE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ОПЫТА ПРАКТИЧЕСКИХ РЕЗУЛЬТАТОВ</a:t>
            </a:r>
            <a:endParaRPr lang="ru-RU" sz="3200" b="1" dirty="0">
              <a:solidFill>
                <a:srgbClr val="FBEC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800600"/>
            <a:ext cx="9144000" cy="1219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Алиса Юрьевна Степанова,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 МБУДО ЦДОД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</a:rPr>
              <a:t>МУНИЦИПАЛЬНОЕ БЮДЖЕТНОЕ УЧРЕЖДЕНИЕ ДОПОЛНИТЕЛЬНОГО ОБРАЗОВАНИЯ</a:t>
            </a:r>
          </a:p>
          <a:p>
            <a:pPr algn="ctr"/>
            <a:r>
              <a:rPr lang="ru-RU" sz="1400" b="1" dirty="0" smtClean="0">
                <a:solidFill>
                  <a:srgbClr val="FFC000"/>
                </a:solidFill>
              </a:rPr>
              <a:t>«ЦЕНТР ДОПОЛНИТЕЛЬНОГО ОБРАЗОВАНИЯ ДЕТЕЙ»</a:t>
            </a:r>
          </a:p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>
                <a:solidFill>
                  <a:srgbClr val="FFC000"/>
                </a:solidFill>
              </a:rPr>
              <a:t>МУНИЦИПАЛЬНАЯ ОПОРНАЯ ПЛОЩАДКА «ПОДРОСТОК И ОБЩЕСТВО»</a:t>
            </a:r>
          </a:p>
          <a:p>
            <a:pPr algn="ctr"/>
            <a:r>
              <a:rPr lang="ru-RU" sz="1400" b="1" dirty="0" smtClean="0">
                <a:solidFill>
                  <a:srgbClr val="FFC000"/>
                </a:solidFill>
              </a:rPr>
              <a:t>Г.ТАМБОВ</a:t>
            </a:r>
            <a:endParaRPr lang="ru-RU" sz="1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ПОРТАЛ «ПОДРОСТОК И ОБЩЕСТВО»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http://podrostok.68edu.ru/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ПОДР И ОБЩ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600200"/>
            <a:ext cx="8661734" cy="4516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ОПОРНЫЕ ПЛОЩАДКИ ТАМБОВСКОЙ ОБЛАСТИ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ОПОРН ПЛОЩ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914399"/>
            <a:ext cx="7772400" cy="5747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0010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ДОСУГОВЫЕ МЕРОПРИЯТИЯ МОП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 descr="КИРСАН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762000"/>
            <a:ext cx="5486400" cy="5812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ТОВСК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609600"/>
            <a:ext cx="5410200" cy="5992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АМПУ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33400"/>
            <a:ext cx="5742039" cy="609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ВАРОВСКИЙ Р-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533400"/>
            <a:ext cx="5638800" cy="6124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90500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BEC2D"/>
                </a:solidFill>
              </a:rPr>
              <a:t>БЛАГОДАРИМ ЗА ВНИМАНИЕ!</a:t>
            </a:r>
            <a:endParaRPr lang="ru-RU" sz="4800" b="1" dirty="0">
              <a:solidFill>
                <a:srgbClr val="FBEC2D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КАДРОВ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DSC_042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4114800"/>
            <a:ext cx="3848793" cy="2552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DSC0052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143000"/>
            <a:ext cx="3657600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DSC0052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143000"/>
            <a:ext cx="3657600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IMG_112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038600"/>
            <a:ext cx="3454400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0" name="Picture 2" descr="https://lh3.googleusercontent.com/x0G0X9f71E0GcUmn0wv_1Blt7ZMz09yKUascC9u_jYVsvPrRkchKx5YDBAv-7cjw34dcqQRqKS8d3ujPXJc9vWQIM0OMJiD0S0A0g0ioKtgI-OsvCyEVhM3-AkkkNMTtcWPnlX9w1k6avH_SuS75pmraOXthoOuNiCnUoSizBPGD9VnqBJ6NrFzlzBY2NOfBwpfBAboCIo65qRjsWrlMsJBOehuWmjcHzWlL8LqV84OwIQvuWYIlwAMJrNLzrBYpyq4JNylXK_TfcGZq5u-PCZ53x-8t6ctCQsS11hX_DAoRsvmSM27fmuiv5QORvMKM4CMvtMC-Xau9UpVacVYo-esytLxLmad6bpmscIvMsoXVdaFQ8r0RUW2_An9yhT60YtQP49YKHMjuFQxHGKs3_QcvohZUAD2J7w54oyaklwksUGAPa6MJKwnfbRhLsg6iiYHDLg4wkrzs_9NNB6bz3I0aok2UbQ5J0IrtANR64_GOf3tNa7685z7AUJG0dfj4-7SHbzrMbd9bOYxZk6n83aKAkfLKU2IvgkusVrVdGkcm8g2H-H4AmlS1h85apNJYkJodA77wE21LNOhuztzYsL4imppGuuMMgceb2T8Ni5L9kAPs0o8t=w964-h638-n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4255615" cy="281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s://lh3.googleusercontent.com/0tSsqYcuCzF12v7Eci3bQ5Y9zkLobVD3TDOKgm9M093svG91mZoOfZ3S1wJIWPC5uKhZdxWyEMkhVXPlaBeJ6kdo4EWDw2VQP8axIx4zlfPfyBIZTiANpKR97BJBOYOrYukIbc5CPXBnHuDJ1OmX94vl0MYJGMqzZaGKfWibfUUqWJ8aArFoyDSlhcf9t0GmEww7oh8sAEYWQh6N6ZHOVzJm9JADwQ8bwgZEsa7fBUU8jnm3w6-dTvA4BSm7ql6dTOLsV5uwMsSzVe_8IRONaTu3sJmTm_5TCNiR38qAs4KzzpcFNkq5ktpXjNwhABEiscQYE6fYxgG9knjjHP6-foS2jHybjwiGD2SKFzq89qD3yNSKgFFZ1XonBetD_a0H7FHYI4SGZDxhqqIjWu1xAyVgjY_aQixqQnDyW3kg9nclh5x7Yd4tgpPDZm55yOWwUL8x6CcjWOpxNMUzayvBLELBLoi28TS3ebkg9A6iIUb4taxO_AIZecwByYiJw1_-RffzQE3eWq_NDHeLZkjAFuwNrDm3-BGzo9ePsOiPqx7n3hMOw2-9U9UuuCF4YMY3ccpTkSmB42aNkNv2KfiJAN_yOvXznVjl37PKfiog1S6v0Ft0=w958-h638-n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3543300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16" name="Picture 4" descr="https://lh3.googleusercontent.com/WYusZXyXPto_OXZav1O8eeUzKjZV7dBk0iqmICVPXRJ5PvgrSm7-C9oOwtUfPQvcBLw1l9jnKtcqV3HIGLI5UOcPmysg5m5R7rVaJ8FvBR0rO7NCbhZKDJ6Aw4hZZKeA7CsxnjW5WjaYbs4ruLwa5O3hC8yh6Nkaxn7TKA2nob9yU8KJKO2KdguIF8OtSHnrWRe6qriX_m8oFlfo3obJGUGvVvfzb_qwHOF0tV2uDqGJD47VsyJ7Bf8rqWv0tKsE7pqAHqt-nBsx7vmjAsoZmtiN4up_XiCGZuBtICvSWdVJ8-WFLGoDmB1d2STZNcumbEtIyRRb_BlmGW9MHIjt-I6A5ATwqwImmNW5vaH7jddb8OO73tqZCm2EVfRNTFpQpKi0teRyCuYw4uR58KMPCU4MiFrHQJQ0Bu4dFaAtwhaIpi-4gRPpFVgkSPKiSzdId3mOrbfIQiDVXz0VuXJX5VYNngpHJx_Fz8fB2abjLHxfbpAxt3_ipEbtZL5ZPnM8aCfvdf_ZDR2Qa2cazWVFr2V-KMh3HnlLtIWEDaOeaS3CIVvccr67ZxljBmfVzcirSSS9Qu0YXEqxEln5oPaQW4m7ER3bdykEZ3Kmr2nagb-dPpX2Crn-=w958-h638-n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3432582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ПРИВЛЕЧЕНИЕ СПЕЦИАЛИСТОВ МБУДО ЦДОД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ДЕЯТЕЛЬНОСТИ МОП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IMG_303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1295400"/>
            <a:ext cx="3454400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Творческая мастерская 17.02.2015 (2)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057650"/>
            <a:ext cx="3429000" cy="257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14" name="Picture 2" descr="https://lh3.googleusercontent.com/d4R9Eub9aAWe-HdeOfLnqOWdug5X9zc3hSq5me0X7xHo1Zaetj0RvL3v6nMfalbAVWxkMqVNSN15wmhpC6crVz6My8aVi_Xr4iSlsNatOCXioaiyadwCH28nzaC1uR5dzYLBkJdYy6r2sch8NlDmc9IRujCkVA88umT0zfB_5EfLROmm1gKIcpf5zIfJy8Ty0zFmOZCTA4WO7fW6NyJKDthKf_S2EGPW9JwgwEY-DGbqIdcKWBi43PTbYa3F7DJktBRzxvyv3FXgPMqJE7GKljIk1f5LppekUr7lyJBAVpqxFaTOI-3GEqtgxGLNm-mCGzzcxmnFJHVLeT2oieenpxAlLiV12kfEKbh-9rFqUwuppSNFn84zUGcravua6hNZvll9VQtDq8X-bRVS9EA2ZMLHzyq4zEf4n11cn4R9SUXR66NkHda5iAu5sA29Xxo5nOSqyEGRYYZkAcY_0uPtxmkZ73lvK16uK1TOlbXp5QbQssZoONnDX_62d6kNKqB-E5SeZjse2fDNrIP4LegbZKda5aazjhl47NfRigH2coLJZpzk68byjr1W-6PwgOwQ0ixOINAvlgZEeWNUS17_lgwBUolC4rOBXsXAVd1f8dyNGOI_Y1ek=w958-h638-n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4114800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https://lh3.googleusercontent.com/7NYyqmcvgt_Ndc1BaJ_5qQtlKL6TY6FeY0OxAIbyk9VSjPkgyYPasiGzBTRqtSnabtGxDKHRyy48sLEHdnlChLSpPa4Ly5Wm2SxJLgXnQQ5IJG0Ph_60dWPO1OrBM9JQ6eTvHdC6AuZTfWrtHg4xuRwBAbbUnScBxyPFaBgcBMXlqqOmcHzLPLTt5gZgxb4FIRukAzg709v4CnuxqOp4mQ3_0SIs0UXtyXeU0iPP7Fl7J1ram2yDoApT7HgHuOPhz8vfM5oNO-H29t3KzHdZHcWJ_zQsjmURWtXSw1nLpbmD5zuQ259Z7_YXvVls3YlQP4U9R3hG1ciSR8aGN1uYzwcnBLFW_dFFiIYoAScXREeLgNn3yqOIccDQ3Nw1Zy7J3-Z928yLH1mNel9PJjGr8vbC8SlLmwaWmzc8h9T1uF4Kg1bYAaIryYpIIrrLGMt959Equsio0ZjQ4R5b4PNJOaXUH3naKZ_y87gFzqTF1Urkpo8j2GAVNMVBAMsWZyNT7yvVpDg_LAb346cl5WojzTP-MGRDY4_LF3U-5nvuuJGOmIOTU0bLAWtIMjtPU3ygK8NFCSdTGzvN1_BxvediqoMoRBJFrSp4RtLiKGO8anfZgQZyS8eF=w958-h638-n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9" y="990600"/>
            <a:ext cx="3581401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70" name="Picture 6" descr="https://lh3.googleusercontent.com/SooYg3qh5SIshCw09KqbkZx3J3KumMvV6H2GreIoooeMrLEl8GMJjp4NTytSUPfmN3cXuyWL1u7ly5l5l0R7BcSyzmuJHg-Qhtu7AQXHox0C6FdNTSdGKvvAFNV8kZJmB0Pmtl8iWa6PjEQDfzdcnyI5z6Dguhfs4Nk90rVOwINmozhI_J6k0Kw202JRNSbfL9EONS7tPDGeCE9WbBZHt2LFS5WF2_iKsbDWFOqq1SagW4C1hBPe25Iy7gBpEv4imj8C__3FSa1gOM_e6io_AvgXzzK5TY6hBu57t2fn70g_8HEvhHJdBX1EiIKcjWUiByjE4ar762lpE7u2F5I2k8e5BSJfSxRdl4gRHvb1YuDh7gWvp184E0K6LECASRyhj6Jd5B_5iK7hGWspx9yogDhNc4L4MVGXxMXEsNoxnL2Vh7nKBtw3TWJV0UV-O89n-X8PRJ1LYtQ-krFKgHyA_olXwx3XE3cGgMz52qZCcSPd6vLJiuxBEyiAf-mprlFbrPP2PHzAGEQqPb0QiDIE5a89jT7rB-7ZHaNi62UJ_6oF4hjeMoy4IPzjd2SP3ZnfeVVS7obCWbo9It5qhRpLQ99zzru5L7DrhTqBXPps2_AYz-zUMIlS=w851-h638-n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990600"/>
            <a:ext cx="3531984" cy="2647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IMG_454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038600"/>
            <a:ext cx="3505200" cy="2628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СЕТЕВОЕ ВЗАИМОДЕЙСТВИЕ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s://lh3.googleusercontent.com/W84NDjhADP_yxTazIi0PeHE_ntQNbqbe0WnRgpKMArh1O1Sy7nnbBqfcEaVfNTrBTZ-Ty4MbGZF46YuzcU3tWgMRTuCF-x4zC3HATaPud6-VzISJ5HNQBzIyhJttV4_2t_FO5KE-3NC45gqS5hY72m6xErBepPGAEAAxWxBAOF4Za9sxOUCdXVlYe17EO9sYcz3zctlHsLCPNH_q-FF3vUWb7WKNgZcz79SbcIzYAy7uDK341NGbq6gsyJKz6sKZHuBidV_qFQxvjFTqE_NFYqXijayQSp71XuACjiLLSr011bjt5njdup_9EARY4AyoqbWc1WWvAZIpT51m4CKVf3JnjX2V6JF9b7ZuQwo5tWW6fbosbAupZdKaYfc_kD8viyrvRWr2IWdKKLsHwIkDwtqFzr8Az0bWhYY-_STrF4olhz8pjt997Z9QuHWWgp89QGF5Jl_qkBvv5zPtxiuSn15_xn3bx8oJc14EzlPMzS44OxLtJbhQ5_hUUNCgj-XoDHx5p8KzaPo3CMh6vmgtXdHVJq1OolL0d_XjcWCQRPr7k4-gdDkbkY9q2NRDEbML0kfWukhaeZEtIV-dpIcnmkj6ab9Bs4s-vaXWHq9A4w-7FWjDBA6g=w851-h638-n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4038600"/>
            <a:ext cx="3531984" cy="2647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68" name="Picture 4" descr="https://lh3.googleusercontent.com/Clrwjdqbu13b9MAsiDjeAKlQkMwhcWRc0TaauYVSWqC9UoG30xYhiD8u69_sHOOHq1gQknFoR37KGbZReFsGt6DeDjtAisGM3PMVweS9ZxmF2ckY1upf3ZdIQirhf-xklcSnbABrjyCitZ39r3JHFVzv22LnVCosjfAkFHJMEqnsHAg3GcMQR7-PVzUASA3eMxEOv3kQ9g7EBnKaEyrTK_NS8iXwV3gbsvtlDJc0PCmJY02r-iW5HpXz_qN1covXRPkAnVBSU2rzIYjaYDQ8xbZ4eYCsozDPQtvTmC7jVb02DMBlqQb6Edo7yWANlIeiaPc-RwyGG6_KucwHa-ziectniQmu8QvuvWzJBObzS-eirdshebTLnrPSanL7BtRkSLTu923NylpJHneQ_Td89lBeorahxbK3EC8jU6gJkt11N9x5ZKrEppMfz3XZYwnLfiZ0BbWLKSLvSOMBJih0YAdMvNJ8YVYOwwSNN5K-FiT7gCMJO0XZ6qniUB3br1pcbWO_gnVPpD-km221L6YItHUa4hL5wHVE6F4QrG4XofyX_8O99YFJ1q84JTgYEY6XS9mcN0rCxtBMGK7Sxj_8sKmwiUiNH_CJ-7mHPVJpgjJ4zCHpxzqk=w851-h638-n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3276600" cy="2456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0" name="Picture 14" descr="https://lh3.googleusercontent.com/a0Zur5Ejy_cb9AC-s6HdrKPJxAiHO9XXSCyPJzdxHWVlHa3ko5s6gtyE5CGzrxjtFsvF-b6Xyk8X97Usurt2sRINh98Sb2_Z-p4CCVmfApd3x7xELErVCTnu2l7dy4NSnVZTjiGh_jrIacydgFGJMDoM-_2swd_plCQ9BJvClbVHOP8Wah0DgjCG20KBWYOFUPPRV7pzWJpM8_EjpnJ2ZZgrUEE0Ty0WMsXTv2AhhdhtzvWTOTUKKG08r3HU-wlnNheT7EuoxQ5AJteUz7Gat0pwMZnZBSZYYLmw29pmTHHiQRONK1Au5_2rOQVJEPV_-3S7WtUue2aKGuEbfPwkP6rtXFFxrPIbzseMT6k9B1SlF9-4rSrTaiPgZYNcbBEzicwAi7ElTxDofto4a6vuqvDGJUr2KXYKXGNHtlaRlbCcKAd3vulfRsLSVSK4EfRbJh88DNOT504JFAVAfcEfePbkqunNLcowtn2vXj4NRbRkL8WV7-UILTo-XtdLWAKm0VObzkfImU1D5PfAxtDBQ6no3EiBshbjsGbxPwjlDldi83rz8CZhP61VhxwHKkMR5y6278JWtzKKX1Z5tqdpB554TMpCEaHwrmyYE208P4XPK7J_RQC8=w958-h638-n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066801"/>
            <a:ext cx="3733800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144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ОПОРНОЙ ПЛОЩАДКИ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8" name="AutoShape 2" descr="https://lh3.googleusercontent.com/47qaXUv7FA0BQv_ATOJoGUCa2ZxobOR2m5UVvwx5-ETkUIEpJRcEFe3phO_5PfupvzrJyHNKYUY2UpeGmBsD-C8MT-B41ChvOxZB73_Xep7mI9hsCQ9siqpf-cZbqM57-Ny0Ex1d76hbR17V6WKtb1u2qLtUKg0YPH1gv3rU-KAwvuC04aZK0wLlhzvJaq2ULmj9iC5PtNU55B0hkN3BaA5lsGyYK328ir0QjJ1w1DHKB6F9fmXwcIyuLwn2lMUfwkt96bVCCA9dJCAVTiT3wDLOtXLZyRLF_l1NSgc20vvB-AcYRaxe31wQjPP8JmLoS-QWmvb4irssvOn-ta-o_Ll9sschbaMjALjUNUYyHOa6aylvMwL1jhJhZj5bTL7LPtWmHInFPtt8DPRTC2PJOZQkx9PTi4IAA7vm0rERLWdKKeQ3NkZR4E8njN7Cdrxk-Y2reiYBdfDuQVUExof87AWFkcoeRbeBITpvoizR8FTL1zDJo7W1RuEzapvDy1P7P5KN6a4PRI8V8Db42kl-CSciOpWUJnUXgwPUx3RZGWWlYrqrORNl3Q_uBop88wdMDvFa0WTiTWlksvZ7JhAoQZRUbEBZ8LAoPIm0SxlQz45ZQ9eU=w291-h194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 descr="https://lh3.googleusercontent.com/47qaXUv7FA0BQv_ATOJoGUCa2ZxobOR2m5UVvwx5-ETkUIEpJRcEFe3phO_5PfupvzrJyHNKYUY2UpeGmBsD-C8MT-B41ChvOxZB73_Xep7mI9hsCQ9siqpf-cZbqM57-Ny0Ex1d76hbR17V6WKtb1u2qLtUKg0YPH1gv3rU-KAwvuC04aZK0wLlhzvJaq2ULmj9iC5PtNU55B0hkN3BaA5lsGyYK328ir0QjJ1w1DHKB6F9fmXwcIyuLwn2lMUfwkt96bVCCA9dJCAVTiT3wDLOtXLZyRLF_l1NSgc20vvB-AcYRaxe31wQjPP8JmLoS-QWmvb4irssvOn-ta-o_Ll9sschbaMjALjUNUYyHOa6aylvMwL1jhJhZj5bTL7LPtWmHInFPtt8DPRTC2PJOZQkx9PTi4IAA7vm0rERLWdKKeQ3NkZR4E8njN7Cdrxk-Y2reiYBdfDuQVUExof87AWFkcoeRbeBITpvoizR8FTL1zDJo7W1RuEzapvDy1P7P5KN6a4PRI8V8Db42kl-CSciOpWUJnUXgwPUx3RZGWWlYrqrORNl3Q_uBop88wdMDvFa0WTiTWlksvZ7JhAoQZRUbEBZ8LAoPIm0SxlQz45ZQ9eU=w291-h194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038600"/>
            <a:ext cx="3686175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702" name="Picture 6" descr="https://lh3.googleusercontent.com/WJ4sY01odhu5GYnHQ1FUo3Va26x7hvpPTbG3qc9azwbBSHrFV1L10xb3VvARKN9oBDtjCQfJPLtg1G3_XifCnmtYUx_nX69bwmOTd0_dMmIerRNJudomnm13K2aAsmvjsYgqBxQv1gvA55G1eU54VtL0BS-6-RhAbY43wX15Dr4n-_v08eTscPPU-ypvBhfL0UrDeLoD4U3Cs0F7bhmY6Wr2JgalcHOGLQaLrGAS0JNb17uwqfLeO145_EHkrL7sXkrrRWmzN8QwpzOB5woNEHGGUsvin5MV7Ac-U_FxLD3-PipNphnQJecK9omBdGd6QaKSxDsStsXzQG0YLor2ZA8QEnBxs2R8KB1RW-m2Ja_ONuC15uammlnQqMUVA9qvKpFBT4dqN-rCFfapMlOs-FekQFhn9PcFmJBjKHevVHuuKeMXlquXzMp2FnYpwY-t5oNnvM07X0b1Rio0F5PVe2rNZDYD5IRTRszvNhpwOuw5U-3NxwKLon0SBNfum6IdqpzuuSNVP8Q1SX5lmEErFjmw6z2Sm-VqoUjAcxdbsuDU0GeO4WjLfXGkvbbYr8FOnzR--M4rNoDSPpK-LHlUrk-H1PPpkGjLqotrSLrYHbK7VvJ1U29P=w958-h638-n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3629026" cy="2571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706" name="Picture 10" descr="https://lh3.googleusercontent.com/AZwD43pLV3OAoYyOGcbTmIKEcVGYfPH82EiggJSQbrmhPdl6-JgIazy93qvXYHgjogj40uscESztFPDL-my9Es4CelAJbVa2al6BV9pQc3GzOBpMz-9YfCmAIKUJJhKdg0i0PN5dI9AUZ2T6bbkWr01p_hM2pmpf-c3latySuGdDnMd9_p5uJgTHiU4vcL2YNQ2B2ondRo99SgqiQ0pasap-22igFsMaAoL5-dhFzW8wUN94fHj1lz6a740w56r9BbGyUSN1MS3jED1Kp38HM7VD_1vIhabFCaC86tfml5W9y8_obUNGFLvSzyRtD6QtWDAACt_JvytiuSF9h3zCgMy8kMg8TxG9SobJQZuCvo7fKZA_KRLeqXLNlC8zteg1AVSFBl2KUu8ymKVKta0K2oO6JnrDqbqfZCVaxaRxNZwRK0QI12YLkQeS6IsS7ApyKfL-MMwzgYw7r7Y0hdlrS_fYtzxYHJkyNCPcFc7FQF3riNQUTJFCHkuAv1fGyXBCnlFbgSgXWOO3yDBxXtpquZ5UFlCbQUwrS-PsJ9Au_kQCDpfHtC6i5anALoqbsjWQtIIx7N6bJ8YtpSwCLlE10WBcigagCAV-6jMQM46YvbZn7qIx5DFl=w851-h638-n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3505200" cy="26278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708" name="Picture 12" descr="https://lh3.googleusercontent.com/S9Cat7F_FhQW6bHiQFQlLvSBzJ9cGlviFpruGVwY50Sxi8oCS0nL9bHjl0f3ZNHhIj245hdDvCUO1Lv9Bt8K-t_l7YiuTG0VHHqg_uBHV84k0i0RZpekV3IaM9N_3ab9IxFdKlNVEzPWtnvNl4RrocEpWuByzo1oNzyVyJHGV9vEgpxytyxcLENqoLYlyBTa_m4YvahdVF6NmU1N6YXK6-yQYOgfaxoVyi2wcau8XnCN63Z3dIgDGQLNFB4fiFib1bgLRIOEOizp1XgJ2Vnwk8aj7W_9P4kw-TE6hC_CzmqupIp2hOyyjd4CTKvjofC6jsvcoEocF9DGBMcmyNQW9L3OZIrD0nkkAF-smHJTA7SSM17KJwv3J4lRr_SygOemms0nK2PuXwTmtnMLd5oY9z11e1nJCMUVVM8IVZk2WtEsrJonVAjI2_wb9W4N4ooXUgSdRP7G2Kqh1xvdeUZQvfpFNO26fmW5bmhTXK8UoI8tY6nJOH3scgiXYypl4WQGVjxw2l2zshjRKE5ibsrBXWvxJh06sjYDsCh99wsdcuSQIjCpeM6BMkmCscP19KzYGg7rnRmmtbQTRxusYyT7d1MeaGvAljW8Go7KNSdB_LexOqvc=w851-h638-n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3659032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lh3.googleusercontent.com/wXYqxbFyWXyaUExjonmsfVIkcxFn_IfzDAc7gOmrzqY1T0xga4GFerLLvR97uJ3kGpHJE8lnEbxr-xB3tHD4gdqQdRahU2Q3vzTMx-tSK8M3HfsxVuZeEw5-4JzOnJb4-7TZI0fpSYuAQpkYqShhgDkkI6w5ENq-FmyWI6midUY_6XStKEpewy1odGBC5sIgPrbAzLbwo90Fwux8BtbFKbIUgLvXCyLB1Hh0kmbWB4pvjp4Ums7IaLkVgiENNVLnj5gRq0OJin81cV2KtntgVxmqHsoaT1tMvTIfT4FWxhicsbsAVudO2YLRGlctBoo-1xI4KLz3P0B5Leb4XhF6hK9NAgCSeQlJeRry-VW_aNqDv7H3Tq5O9-MZZhYx22tETWnUILPMQ-eW3uIdLpKVHl2E4L7oXpKmBCoio6iXyVgm33mZ0bboqfYGbqqlFoPP2RFf3UshFoSUtVe9TYYsfruwWS3h0aAH_tWlhR2s1xj41aK9sOVP8I8vMwXM-p-PYEHkpLbMwjJ3KkeKeMD76RoETyoQ3iuBwPFUXw0_OCG5n-ypFISgI1WGRblVizVr0fmCajgjanM4f60hFXTi_6N_nXpExepf1b4C3KW3L84HBIku=w958-h638-n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599" y="4114800"/>
            <a:ext cx="3705225" cy="2571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01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143000"/>
            <a:ext cx="3505200" cy="2628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Изображение 12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143000"/>
            <a:ext cx="3581400" cy="2628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«ИНТЕНСИВНАЯ ШКОЛА»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Изображение 027.jpg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3943349"/>
            <a:ext cx="3581400" cy="2686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2" name="Picture 2" descr="https://lh3.googleusercontent.com/k_wShPbvMuBhfBHjKk53keRUOBirnkXENcS7K4NWcPGZFqnfP1WOYdBJOaIcajNFoyf1CHgpEHtrPlSspmtZ-AtDb7K3y7SUNmPCIy1INF9H7MrNAcBE-bsIzkp_k1LdH5K_kuYVtONSnmYPLJWa3c9dQFB2K1EYGBIyRWraBgqjvedj069Os7tCfkuW8Y1VXKqIk6mHTPN1ETL312RL50XnAoX_yc_mX1ZBQSKDp92rTTUAKvkQdG3q3bjDIyX7pRaq1X4ir4zLLcl_IqX_T1jHKcmWZqr2_MzIzJHGZ8bsF5aWVOtlrVlfIjNjCCsnfQOe5jvIzL_Jt1--CHy4L4Qhnt9hnq6D46fJEF63u_rzVwJ0Iz6c1udarAZim6h42SQTI4K1U1o2vDyEE0lhunmMsPdaFHaB-xmXo_wUOFDSO22bLdQVKpepmzlEir36bZq7HzHUpI9ByFGPeEBzuLFVWK-e5FDYyhLx3PsDlzvVVLCM7hCALjQyshRW7MC6zJRMUfaGjC42o22hf42Qm_bF0aiPAn-Lj3kZarK_FxPvLd-8E6T6GUTFpquLlfbIGr6WtjXrsQ5plGKyiVIyGw9RhH_KY1Ubpuv25bIBQrgrzMbZlDf6=w958-h638-n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3629026" cy="2419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https://lh3.googleusercontent.com/AHlSR1JzrFJIqcoE8PIJ2snpcvUL-yl1rZ_SmVawcwyGzrkS0nxZVFUWf5Ltz4mAzefMp6dJ2VelIHxf1ZcfD7KQrZ-N3SYOxHef8Bg0yk7w6uGvMS9Er7_OAWB3ATMKV5EM3xLHvWyy5bUMjPjawHLKUTyE3oasi7AK05VmeLkKbjoij22rABtolLwT7hn5dhNqmh57T2TEq-3WLUMDx8TOY2YLGFU3Huia3achu1VfSOhRXMVJRIVTFK1wB5lF5VU7eTygbSwH8fMJgFYQoTKAvcsvssNr68PcT5Mqqp7N3IQnip5dkJS6ulPIsXdN-eS6C2eCj8b8KiWARuMikgmeYJKV8oqOmBzhDxmNG1ubxYN_msGYdR72FbJ1Ru6_fTvS9riXt_8NHAU-1J_7P2-X8InFgj99aUmtWKuqnZ-Xt-RV85czzaUseDBoJtWwDIOCem2kmIbIMzz26j7HYgwYgwlCuHsyyI38NiVvwDz2aCgkMy_wZkItuzikZic9UUpkogmhr4KOgKdGd4udM_KjAhg67BG66RUto9uuZOWJYkxAXC4TMNJOgOq6-K-qTV-lkb9iUWtfdG9CaDgb6pHtdD6X3VBe4tWXLkWNi9PcRLSx=w851-h638-n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914401"/>
            <a:ext cx="3838575" cy="28778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200" name="Picture 8" descr="https://lh3.googleusercontent.com/IzZS905XLM8_Nd0LADwfih7PpBNmxEqll2NAvpg2Pt9bKA0fk5-JCSufuX59kcxitB3IzySEbAy3-mV8J2SzBnVwxHeMpXQqvfdCgbWg6Fqx58AJLTSYnBAzvv1yVvyQAE_wXZAQ02aDjbqvG4nyVfUcj4zbJvSV5nzVxZc81jSUJrpk5zgv3ZKu5FZa3PyZu7o7Blj78g7H0it-FEavJjDx-r_cePWcCd2BqTHZmWeU07EDhJcFmc5jdOAP9YR3X4A50Xur4zAyaq86Vf0zT1-TjGGMRt4-kLOUk07i5kCxTINFcx0IO8P021IlZ-YTH3QMi3c04d8m6utfp6ut8PxP4ws0OGc83YocYf5RacMsA1qqcMw6spVROTSvngJr6UsMEYhTnVYE8ygoPB8ME-tNqOpjW3afgLRyL0OtfSSIYJVYeuoQBpv9uOUmiSYLf_qtucKZedP_4jOKTa4Ln0GDdFR-geligGeWqPNWHnOSjfbGI1DAnLO2m3czJTtbsQRW8NEw3mdlWunJykS_05eqG_b_UW5qDKResYYWdfFgwopJrxYd2aERRh3YZ9LRTFvSk3nGNdnkiedXi_1b9vRS3d-6YlzPw_m2Efpoh_vf0NKU7xlc=w851-h638-n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914401"/>
            <a:ext cx="3733800" cy="27992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2000" y="0"/>
            <a:ext cx="7696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«ИНТЕНСИВНАЯ ШКОЛА»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s://lh3.googleusercontent.com/v_nzOHMDanacxMQ78zTg9GMmkZ3DBx_fjYgoYeP5L6i1MEvnDyg-ydBt3hQQivFsDqVW8wspg4G4ygA-AhzrsKx3PTKNJ7irQzZeRWkR-QH_NH3eLQ_jV7r5JsYFEjQ4I6SkEb3o7jA8GdxDzvvsf8KLBZFPeXeKoFVxs6RMOBDHCR220qOASIYBZ7EQS_K50DI2VfXgLimwBf-5Sv_Ve6ozga9fkUlZe8yCVxvDzTm80FYUg9VBsyOKpWhwfcZBtSXWJvBu4MKjCJwL7_2S4IPFH1YyfmLXpRzzx3cZt2y4dosJjvZunOibneAKpr9Naajele8dh44eN53LRaOPuNlwob5qO236npemMnFhldFSATA6XUaknmvwhEU0kgUVnog4vKra5zrC2zPloTfJLq3ZC0yv0UKXWXL0wc_a6imwBSRTqA5oPrSkoQHIyIbdsz3Us2MmmB0QR99IG-D7AqSwGktBSRyBxjX3Vawc0Lj8WZAsYfEFe3xJaRonJT3r2xOkktar4F10W0IEFVIq7Q060n-1I_keJsKN5YgmeIYP6o_YJG_vK5q10eXGUhK8Wm3mB9MBO_NnWtX52WLzs-AY8_prBKE6VN5DwWtEffLcLMBp=w958-h638-n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987694"/>
            <a:ext cx="3938095" cy="2622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6" name="Picture 4" descr="https://lh3.googleusercontent.com/Et0OfA8vEdfcFXzIlpmhRTF-z-XTxUOdowe-kZZWZkx1vxJTeyfqxZasgGbFwFHxESzpaHFaOhM41MM9AbCrAHCg_MdFG5Bxp_o6R8ag2aqbj65ZCPAxKApY7HiUFXOSZG4kIPIqvE6RyJ7bBG-3G7__dE_QYcEkQ5eXp2SD4dFOw6EonTXliI2Ujoosl_ltd5SapnF2QaZXgblzu00xHBcQkTcPXyibhMNJRdZLWOU8Yqpb9b7uiDPwvSNLH5JuLPHim4U-nIDuAv_qb3I3Dx6lmFtei7Iu7RiSPW2Jq6NFvb4j74XaEmVmTY_6dyi1W1mFkVqvArE3sCbywffFENoSJIJJUskCWiLFrPcZ_wxh1qIR1edENm3jdH3R8nMWCAYtzpANSR6bQw38hS2M3QYbJtsXXKC2-EufijmiYVx0WvmZZWa4Xm5X_QF4s5hLvYVyNNcFwcNlITg4EmdWTuxekUurHVOFrZFRqHi2VDcyIz1r05Yj9ihHbAYGhoS3xPOWNII8OX0gU-o0gzhONy4f-RPVzc22Q4SoSs6twFiDBfpITfB75tCCLVDFuCb7FdDRnjlCG8b2kjaoShI8flG94_YfiGRi5a9aK6DkSDJtT7gt=w958-h638-n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3819526" cy="2546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8" name="Picture 6" descr="https://lh3.googleusercontent.com/YWHpkyrSd88-KB0AIbdrX0jFc1VkooSgwI0mTuF82XLa8Fwi3kw3F28jLiSU8IjDzSL2RTKGXFiS_NZPOdbzMh0M1jYPGqrovLVg5lkiObCDJgb8eJZplSvfnD_2vmYT9Polu24hmFjtN9uu-ybThzVpsyd3oIlG2wwB4UGdwkAMwW81CzGDSZW2jgYb-MsMvXjqsEvPgbLbBmzfkfB7KvqsJTpC_wYTzTbMpHhPrG29YncOH5AZ_RY-Bab6eJ1xyv0F62F61UwEgB5wzWKNWCrcU0D8Vm66GVXAdfw4Y3UEYEXMje1EXhDaQV_bAdbCTRhANolMcH_iHCQjls0Vkoxi9jkpbnEm3C7XyWO3GCik3o4EIntXHkGCR5EI8tfJlH8G8YKmlFhijqAMqXVnjyWDwgqsPYqw1Ghw5OD8zryO-05lAenah62XUp_trVoDryOP43TJTgEgpXo5M6Y2YfJ_wmdWxPzx7G5qk3F4NwsOvwgx-FUDydpw6K-zIC4vNQbbWnh-cZQW2w7b3PxJQS0IOgLj4i6LSbpAQsa_SQiRIGfzZrhgKjAaKBGm340qDXX-0SkIZeTEUb6eC8GufjYjmGmKqS4jKZMydH4jlsAM38Gb5fpp=w851-h638-n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3530520" cy="2646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РАСПРОСТРАНЕНИЕ ОПЫТА РАБОТЫ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вРЕДНЫЕ ПРИВЫЧКИ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838200"/>
            <a:ext cx="7289239" cy="579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Скриншот сайт МБУДО ЦДОД 2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2971800"/>
            <a:ext cx="6242892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ТРАНСЛЯЦИЯ В СМИ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Интеллект баттл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914400"/>
            <a:ext cx="5302352" cy="419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375</TotalTime>
  <Words>75</Words>
  <Application>Microsoft Office PowerPoint</Application>
  <PresentationFormat>Экран (4:3)</PresentationFormat>
  <Paragraphs>22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ЭФФЕКТИВНОСТЬ РЕАЛИЗАЦИИ СОВРЕМЕННЫХ ТЕХНОЛОГИЙ В РАБОТЕ С НЕСОВЕРШЕННОЛЕТНИМИ ГРУППЫ РИСКА И ТРАНСЛЯЦИЯ ОПЫТА ПРАКТИЧЕСКИХ РЕЗУЛЬТАТОВ</vt:lpstr>
      <vt:lpstr>ОБУЧЕНИЕ КАДРОВ</vt:lpstr>
      <vt:lpstr>ПРИВЛЕЧЕНИЕ СПЕЦИАЛИСТОВ МБУДО ЦДОД К ДЕЯТЕЛЬНОСТИ МОП</vt:lpstr>
      <vt:lpstr>СЕТЕВОЕ ВЗАИМОДЕЙСТВИЕ</vt:lpstr>
      <vt:lpstr>МЕРОПРИЯТИЯ ОПОРНОЙ ПЛОЩАДКИ</vt:lpstr>
      <vt:lpstr>ТЕХНОЛОГИЯ «ИНТЕНСИВНАЯ ШКОЛА»</vt:lpstr>
      <vt:lpstr>ТЕХНОЛОГИЯ «ИНТЕНСИВНАЯ ШКОЛА»</vt:lpstr>
      <vt:lpstr>РАСПРОСТРАНЕНИЕ ОПЫТА РАБОТЫ</vt:lpstr>
      <vt:lpstr>ТРАНСЛЯЦИЯ В СМИ</vt:lpstr>
      <vt:lpstr>ПОРТАЛ «ПОДРОСТОК И ОБЩЕСТВО» http://podrostok.68edu.ru/</vt:lpstr>
      <vt:lpstr>ОПОРНЫЕ ПЛОЩАДКИ ТАМБОВСКОЙ ОБЛАСТИ</vt:lpstr>
      <vt:lpstr>ДОСУГОВЫЕ МЕРОПРИЯТИЯ МОП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ЭФФЕКТИВНОСТЬ РЕАЛИЗАЦИИ СОВРЕМЕННЫХ РЕАБИЛИТАЦИОННЫХ УСЛУГ И ТЕХНОЛОГИЙ В РАБОТЕ С НЕСОВЕРШЕННОЛЕТНИМИ ГРУППЫ СОЦИАЛЬНОГО РИСКА И ТРАНСЛЯЦИЯ ОПЫТА ПРАКТИЧЕСКИХ РЕЗУЛЬТАТОВ</dc:title>
  <dc:creator>Мой компьютер</dc:creator>
  <cp:lastModifiedBy>user23</cp:lastModifiedBy>
  <cp:revision>90</cp:revision>
  <dcterms:created xsi:type="dcterms:W3CDTF">2015-11-23T13:15:52Z</dcterms:created>
  <dcterms:modified xsi:type="dcterms:W3CDTF">2017-05-25T12:40:34Z</dcterms:modified>
</cp:coreProperties>
</file>